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6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0" y="7620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“Examination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Hemoglobin Percentage In Human Blood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24.09.2020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71800" y="685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Hemoglobin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J.F.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Engelhart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(1825)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discovered the hemoglobin in several species.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Gilbert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confirmed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Engelhart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1925.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oxygen-carrying property of hemoglobin was discovered by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Hünefeld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1840.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1959,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Max Perutz and John Kendrew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determined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molecular structure of hemoglobin by X-ray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crystallography.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role of hemoglobin in the blood was elucidated by French physiologist Claude Bernard.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HREE\Desktop\h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3276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8486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066800" y="1066800"/>
            <a:ext cx="685800" cy="396240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 rot="10800000">
            <a:off x="3124200" y="914400"/>
            <a:ext cx="4495800" cy="22860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306094" y="1027906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66800" y="4876800"/>
            <a:ext cx="685800" cy="152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72526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Estimation of Hemoglobin Percentage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07720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Requirements-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Haemoglobinometer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5105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Sterilize middle finger tip.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Prick the sterilized finger with a sterilized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discard the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of blood.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Suck the blood up to 0.2 ml mark.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the blood in tube containing small amount of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add the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by drop by comparing with adjacent colored tube of instrument.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REE\Desktop\IMG_20200910_21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685800"/>
            <a:ext cx="8305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Observation-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continuing addition of N/10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drop by drop we find the end point on which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both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tube is similar to experimental tube and now we evaluate %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given blood sample.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HREE\Desktop\h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69342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6082" y="2967335"/>
            <a:ext cx="3654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180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81</cp:revision>
  <dcterms:created xsi:type="dcterms:W3CDTF">2006-08-16T00:00:00Z</dcterms:created>
  <dcterms:modified xsi:type="dcterms:W3CDTF">2020-09-24T07:16:57Z</dcterms:modified>
</cp:coreProperties>
</file>